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5" r:id="rId10"/>
    <p:sldId id="266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27C2-84A6-1330-9707-5D6871D4F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0E634-E088-62C5-0611-C1275E3FA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E922-56E3-00AE-6EB8-553AC1D1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1D52D-6690-1947-90F9-61FEF183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39627-7584-EBE6-0463-75FA525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558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8FFF-A673-CD41-E894-537F4837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F3511-0546-FB8E-2FF2-4A2C87565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ED022-99A4-52BC-A15E-D5780AD0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D608-AD43-731D-10E0-551E43ED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05131-D898-3EA5-B08D-7E687EE7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28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F8255-E223-323B-126F-9B8777DE0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5311D-9380-C6EB-8CA1-4C51D2C62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BF7D8-E4AB-8D5E-CC6A-818BEE04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D71B8-49B1-750F-A6D6-F173CE8C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F1658-8B26-8942-E9CF-2063FDB9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72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06A6-544F-0B77-A312-F02E34EF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4F009-33EE-6FD8-460A-0AB68870A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AA3C9-9802-EC7B-A96B-ABE6EBC9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FE3EB-5810-504B-674C-67CD3D22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EE40-3E42-84D8-0AA0-496C1929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8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26317-6D3A-D652-13AB-E83D1272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254E8-3B32-2DEB-9B75-B7353AF16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9E03C-2C1B-9334-4C87-406B75C2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25204-A69F-2137-667A-0757C3DA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3B183-BB7A-F309-9BC4-9B679488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5552-B8A6-A413-6207-5FFB79AE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CBAFF-35A7-CC18-262F-70FDEE24C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1BE7D-B708-A1AE-5FCD-3DA6A17E7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5EEE9-3964-ABF3-BA33-80926DFAF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92DB1-F828-D4A9-406F-87A75FA6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D20D1-3535-F7FD-179C-F537CFA1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10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9FCA-D92D-35DB-9247-7B485FC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B8A82-B523-8312-66ED-8A6472949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6BCAE-58BA-FE8A-9491-478A49268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941C3-B0C8-7FF5-8854-A62B5B5D6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1CF4C-CC73-6A70-C287-DD922E2CD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C66741-A6F4-3550-A167-E83B82E3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CEDCD6-7703-F869-D141-AAC1151C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5E26E-9617-0FE9-2644-2D326A0F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111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9796-C20E-93B6-B1B4-2F58CCA7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25025-4419-9346-B1F1-292AC192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96CA9-2449-0BF0-5B75-762B56EF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70FC5-E638-CCB7-A68C-030F9A51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959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6BC50-3E01-F757-865F-435117C2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68F0E-31BE-98A3-5D58-1CAA87A2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0D49B-F438-5593-7DA3-A3A543DA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69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4411-2FFD-9493-2121-06A2C6D2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AF62C-6479-76BE-E06F-7EA8B5D3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EBE25-28F7-A9FE-4A1B-305CDBDC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E31AA-28E5-35DF-B1C0-CDE3B9CA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7770C-167A-2934-AE4F-9F12D31F4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D3F2B-1F0B-D53D-9EBB-37FE197D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3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9895-0760-4965-0C86-66BEF165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3914E1-333B-4E11-D2BF-967DCF7B9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9ED68-EEBF-DB58-E693-4F4DFC934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0DF3A-A982-3C63-23C9-5E14525E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E3833-D622-27D5-A3F5-AA1D9CDF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FF94B-1603-A812-FBFA-54EA3382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20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93B7E-F051-47E6-2D70-B5B8DA27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0D17C-DB26-62BF-9B09-FBFBC57B1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9E17F-0C8B-3560-3C87-5F269CE4C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7223F5-46AE-403C-B09D-EF5CF7CCE47F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56C45-8BF0-6B8E-7E64-978F5AA08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E47A9-CC81-3209-E539-E54681229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9EB3D6-BE98-40EB-8A20-8CD7D3262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1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blue sky&#10;&#10;AI-generated content may be incorrect.">
            <a:extLst>
              <a:ext uri="{FF2B5EF4-FFF2-40B4-BE49-F238E27FC236}">
                <a16:creationId xmlns:a16="http://schemas.microsoft.com/office/drawing/2014/main" id="{DFFFE91C-981F-7868-CE7F-613AA4E39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A2D4-1F5C-FD7D-B369-CC6D989898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Title:</a:t>
            </a:r>
            <a:r>
              <a:rPr lang="en-US" dirty="0"/>
              <a:t> </a:t>
            </a:r>
            <a:r>
              <a:rPr lang="en-US" dirty="0" err="1"/>
              <a:t>ScamShield</a:t>
            </a:r>
            <a:r>
              <a:rPr lang="en-US" dirty="0"/>
              <a:t> - A Phishing Email Detection System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40474-4F4F-5C32-EDEA-187140511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74173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2800" b="1" dirty="0"/>
              <a:t>Subtitle:</a:t>
            </a:r>
            <a:r>
              <a:rPr lang="en-US" sz="2800" dirty="0"/>
              <a:t> Protecting Users from Scams and Malicious Content</a:t>
            </a:r>
            <a:br>
              <a:rPr lang="en-US" sz="2800" dirty="0"/>
            </a:br>
            <a:r>
              <a:rPr lang="en-US" sz="2800" b="1" dirty="0"/>
              <a:t>Presented by: </a:t>
            </a:r>
            <a:r>
              <a:rPr lang="en-US" sz="2800" dirty="0"/>
              <a:t>Sandeep Vyas</a:t>
            </a:r>
          </a:p>
          <a:p>
            <a:r>
              <a:rPr lang="en-US" sz="2800" b="1" dirty="0"/>
              <a:t>Course:</a:t>
            </a:r>
            <a:r>
              <a:rPr lang="en-US" sz="2800" dirty="0"/>
              <a:t> BCA 2023</a:t>
            </a:r>
            <a:br>
              <a:rPr lang="en-US" dirty="0"/>
            </a:b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65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5F5E8-6720-3FD6-A58B-8BC236EE4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0645759E-915B-270B-C7F7-8BE21126E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C9413F-99A3-F523-413B-9899EC90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93D8F-2F67-A055-5DD9-F0A2170D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863" y="2055813"/>
            <a:ext cx="7302158" cy="37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1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29A5993B-B099-CBB0-BCD9-CB584D00E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4504E-4471-64A2-4985-05AC0941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Future Enhancements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05EF7-7760-C6CB-FA0A-618AB1B81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Expand File Support:</a:t>
            </a:r>
            <a:r>
              <a:rPr lang="en-US" dirty="0"/>
              <a:t> Include DOCX, images, etc.</a:t>
            </a:r>
          </a:p>
          <a:p>
            <a:r>
              <a:rPr lang="en-US" b="1" dirty="0"/>
              <a:t>Database Integration:</a:t>
            </a:r>
            <a:r>
              <a:rPr lang="en-US" dirty="0"/>
              <a:t> Log detected threats for analysis.</a:t>
            </a:r>
          </a:p>
          <a:p>
            <a:r>
              <a:rPr lang="en-US" b="1" dirty="0"/>
              <a:t>User Accounts:</a:t>
            </a:r>
            <a:r>
              <a:rPr lang="en-US" dirty="0"/>
              <a:t> Save scan history.</a:t>
            </a:r>
          </a:p>
          <a:p>
            <a:r>
              <a:rPr lang="en-US" b="1" dirty="0"/>
              <a:t>Browser Extension:</a:t>
            </a:r>
            <a:r>
              <a:rPr lang="en-US" dirty="0"/>
              <a:t> Real-time URL checking.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269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165DF4E9-EC7E-C9D7-6ECD-3515895B9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5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64ED3-B87E-1D8D-25A1-80D41EAF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BE14B-5190-EC49-4E24-1594247F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ScamShield</a:t>
            </a:r>
            <a:r>
              <a:rPr lang="en-US" dirty="0"/>
              <a:t> is a practical tool for detecting scams and malicious URLs.</a:t>
            </a:r>
          </a:p>
          <a:p>
            <a:r>
              <a:rPr lang="en-US" dirty="0"/>
              <a:t>Combines AI power with a user-friendly interface.</a:t>
            </a:r>
          </a:p>
          <a:p>
            <a:r>
              <a:rPr lang="en-US" dirty="0"/>
              <a:t>Helps users stay safe in the digital world.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631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lue sky&#10;&#10;AI-generated content may be incorrect.">
            <a:extLst>
              <a:ext uri="{FF2B5EF4-FFF2-40B4-BE49-F238E27FC236}">
                <a16:creationId xmlns:a16="http://schemas.microsoft.com/office/drawing/2014/main" id="{0823967E-FBF3-1410-027D-2D060CF5B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0EC46F-F683-D976-9021-48AF4FDE9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6" y="284163"/>
            <a:ext cx="9144000" cy="2387600"/>
          </a:xfrm>
        </p:spPr>
        <p:txBody>
          <a:bodyPr/>
          <a:lstStyle/>
          <a:p>
            <a:r>
              <a:rPr lang="en-IN" dirty="0"/>
              <a:t>Introduction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335F0-027F-2CB7-FA5F-F1304A7D8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0732" y="2671763"/>
            <a:ext cx="10186737" cy="2606257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Problem Statement:</a:t>
            </a:r>
            <a:endParaRPr lang="en-US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Increasing cyber threats like phishing emails, fraudulent messages, and malicious URLs.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Users often fall victim due to lack of awareness or detection tools.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endParaRPr lang="en-US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 err="1"/>
              <a:t>ScamShield</a:t>
            </a:r>
            <a:r>
              <a:rPr lang="en-US" dirty="0"/>
              <a:t>: A web-based tool to detect scams in text/PDF content and classify URLs for threats.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10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9F58C829-9A5B-6625-2BE3-0D13E7D11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97C4F-5EAB-5EA7-E7E8-9266E1AF0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333" y="199496"/>
            <a:ext cx="9144000" cy="2387600"/>
          </a:xfrm>
        </p:spPr>
        <p:txBody>
          <a:bodyPr/>
          <a:lstStyle/>
          <a:p>
            <a:r>
              <a:rPr lang="en-IN" dirty="0"/>
              <a:t>Features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986D2-0BFF-FDED-6083-63DB494A0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642924"/>
            <a:ext cx="10668000" cy="325596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IN" b="1" dirty="0"/>
              <a:t>Text/PDF Scam Detection:</a:t>
            </a:r>
            <a:endParaRPr lang="en-IN" dirty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IN" dirty="0" err="1"/>
              <a:t>Analyzes</a:t>
            </a:r>
            <a:r>
              <a:rPr lang="en-IN" dirty="0"/>
              <a:t> uploaded files (PDF/TXT) to identify fraudulent content.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IN" dirty="0"/>
              <a:t>Uses AI to classify messages as "Real" or "Scam."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b="1" dirty="0"/>
              <a:t>URL Threat Classification:</a:t>
            </a:r>
            <a:endParaRPr lang="en-IN" dirty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IN" dirty="0"/>
              <a:t>Classifies URLs into categories: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IN" dirty="0"/>
              <a:t>Benign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IN" dirty="0"/>
              <a:t>Phishing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IN" dirty="0"/>
              <a:t>Malware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IN" dirty="0"/>
              <a:t>Defacement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54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B3C3DD42-35A1-F4EB-83AD-B3E125221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724DE-28DF-7730-C799-AFE8F0EE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Technology Stack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CFE5-2D53-B26F-BEE7-E9E2139FA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Backend:</a:t>
            </a:r>
            <a:endParaRPr lang="en-IN" dirty="0"/>
          </a:p>
          <a:p>
            <a:pPr lvl="1"/>
            <a:r>
              <a:rPr lang="en-IN" dirty="0"/>
              <a:t>Python with Flask (web framework)</a:t>
            </a:r>
          </a:p>
          <a:p>
            <a:pPr lvl="1"/>
            <a:r>
              <a:rPr lang="en-IN" dirty="0"/>
              <a:t>Google Gemini AI (for content and URL analysis)</a:t>
            </a:r>
          </a:p>
          <a:p>
            <a:pPr lvl="1"/>
            <a:r>
              <a:rPr lang="en-IN" dirty="0"/>
              <a:t>PyPDF2 (for PDF text extraction)</a:t>
            </a:r>
          </a:p>
          <a:p>
            <a:r>
              <a:rPr lang="en-IN" b="1" dirty="0"/>
              <a:t>Frontend:</a:t>
            </a:r>
            <a:endParaRPr lang="en-IN" dirty="0"/>
          </a:p>
          <a:p>
            <a:pPr lvl="1"/>
            <a:r>
              <a:rPr lang="en-IN" dirty="0"/>
              <a:t>HTML, CSS, JavaScript</a:t>
            </a:r>
          </a:p>
          <a:p>
            <a:pPr lvl="1"/>
            <a:r>
              <a:rPr lang="en-IN" dirty="0"/>
              <a:t>Responsive and interactive UI with animations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299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8C2A1155-AF0E-E3D8-922A-14765B630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31161-5B89-6C91-6685-C253E6FC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(Text/PDF Detection)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A547-A1E3-B9D0-C53C-F61C3FA7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uploads a PDF or TXT file.</a:t>
            </a:r>
          </a:p>
          <a:p>
            <a:r>
              <a:rPr lang="en-US" dirty="0"/>
              <a:t>System extracts text and sends it to Gemini AI.</a:t>
            </a:r>
          </a:p>
          <a:p>
            <a:r>
              <a:rPr lang="en-US" dirty="0"/>
              <a:t>AI analyzes the content and returns a classification:</a:t>
            </a:r>
          </a:p>
          <a:p>
            <a:pPr lvl="1"/>
            <a:r>
              <a:rPr lang="en-US" b="1" dirty="0"/>
              <a:t>Real:</a:t>
            </a:r>
            <a:r>
              <a:rPr lang="en-US" dirty="0"/>
              <a:t> Authentic message.</a:t>
            </a:r>
          </a:p>
          <a:p>
            <a:pPr lvl="1"/>
            <a:r>
              <a:rPr lang="en-US" b="1" dirty="0"/>
              <a:t>Scam:</a:t>
            </a:r>
            <a:r>
              <a:rPr lang="en-US" dirty="0"/>
              <a:t> Fraudulent content with reasons.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8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DC28A63A-366A-801F-44B8-D343F612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43"/>
            <a:ext cx="12192000" cy="6925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31568-6BF8-4BAC-3E97-5D854845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(URL Detection)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96C64-44B1-B613-F1D2-ECC8F6ADD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User enters a URL.</a:t>
            </a:r>
          </a:p>
          <a:p>
            <a:r>
              <a:rPr lang="en-IN" dirty="0"/>
              <a:t>System checks for valid format (HTTP/HTTPS).</a:t>
            </a:r>
          </a:p>
          <a:p>
            <a:r>
              <a:rPr lang="en-IN" dirty="0"/>
              <a:t>Gemini AI classifies the URL into one of four categories:</a:t>
            </a:r>
          </a:p>
          <a:p>
            <a:pPr lvl="1"/>
            <a:r>
              <a:rPr lang="en-IN" b="1" dirty="0"/>
              <a:t>Benign:</a:t>
            </a:r>
            <a:r>
              <a:rPr lang="en-IN" dirty="0"/>
              <a:t> Safe (e.g., google.com).</a:t>
            </a:r>
          </a:p>
          <a:p>
            <a:pPr lvl="1"/>
            <a:r>
              <a:rPr lang="en-IN" b="1" dirty="0"/>
              <a:t>Phishing:</a:t>
            </a:r>
            <a:r>
              <a:rPr lang="en-IN" dirty="0"/>
              <a:t> Fraudulent (e.g., fake login pages).</a:t>
            </a:r>
          </a:p>
          <a:p>
            <a:pPr lvl="1"/>
            <a:r>
              <a:rPr lang="en-IN" b="1" dirty="0"/>
              <a:t>Malware:</a:t>
            </a:r>
            <a:r>
              <a:rPr lang="en-IN" dirty="0"/>
              <a:t> Distributes harmful software.</a:t>
            </a:r>
          </a:p>
          <a:p>
            <a:pPr lvl="1"/>
            <a:r>
              <a:rPr lang="en-IN" b="1" dirty="0"/>
              <a:t>Defacement:</a:t>
            </a:r>
            <a:r>
              <a:rPr lang="en-IN" dirty="0"/>
              <a:t> Hacked websites.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8208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ABB4-47E1-3D2F-6D90-B386F935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69E937DE-22AC-63FB-AB5D-08E7C60B3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D852D-BFFE-19D7-B409-5B040123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Code</a:t>
            </a:r>
            <a:br>
              <a:rPr lang="en-IN" dirty="0"/>
            </a:br>
            <a:endParaRPr lang="en-IN" dirty="0"/>
          </a:p>
        </p:txBody>
      </p:sp>
      <p:pic>
        <p:nvPicPr>
          <p:cNvPr id="16" name="Content Placeholder 1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469EF5C-5327-ED55-529D-2CD1A0C0F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67" y="1690688"/>
            <a:ext cx="6102580" cy="4351338"/>
          </a:xfrm>
        </p:spPr>
      </p:pic>
      <p:pic>
        <p:nvPicPr>
          <p:cNvPr id="18" name="Picture 1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99FE1DE-07FD-BCEB-3E56-2DB268803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3" y="926305"/>
            <a:ext cx="5347544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2AB1E891-9781-E912-FB6B-C8F7804AA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650E74-6F4F-91EC-0EAB-65BA330A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F09D97-54FC-9E26-F6C7-791D1CB3A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82" y="1825625"/>
            <a:ext cx="7652027" cy="38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0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0303D-F3AA-6A40-9FC5-BE80D96F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 sky&#10;&#10;AI-generated content may be incorrect.">
            <a:extLst>
              <a:ext uri="{FF2B5EF4-FFF2-40B4-BE49-F238E27FC236}">
                <a16:creationId xmlns:a16="http://schemas.microsoft.com/office/drawing/2014/main" id="{BD523B41-2DB5-447F-A170-C25D32310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3A08D-0429-4FEA-F2B4-3AE9F827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EBB3B-6D62-45B8-1F5A-8F6B5EC8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42" y="2055813"/>
            <a:ext cx="7339916" cy="36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44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366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Courier New</vt:lpstr>
      <vt:lpstr>Office Theme</vt:lpstr>
      <vt:lpstr>Title: ScamShield - A Phishing Email Detection System</vt:lpstr>
      <vt:lpstr>Introduction </vt:lpstr>
      <vt:lpstr>Features </vt:lpstr>
      <vt:lpstr>Technology Stack </vt:lpstr>
      <vt:lpstr>How It Works (Text/PDF Detection) </vt:lpstr>
      <vt:lpstr>How It Works (URL Detection) </vt:lpstr>
      <vt:lpstr>Code </vt:lpstr>
      <vt:lpstr>OUTPUT </vt:lpstr>
      <vt:lpstr>OUTPUT </vt:lpstr>
      <vt:lpstr>OUTPUT </vt:lpstr>
      <vt:lpstr>Future Enhancements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shubhamjain8566@gmail.com</dc:creator>
  <cp:lastModifiedBy>shubhamjain8566@gmail.com</cp:lastModifiedBy>
  <cp:revision>4</cp:revision>
  <dcterms:created xsi:type="dcterms:W3CDTF">2025-07-09T06:31:21Z</dcterms:created>
  <dcterms:modified xsi:type="dcterms:W3CDTF">2025-07-09T09:17:47Z</dcterms:modified>
</cp:coreProperties>
</file>